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66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3E3DFB-7EA2-4108-B8B8-E49B53F284E2}">
          <p14:sldIdLst>
            <p14:sldId id="256"/>
            <p14:sldId id="257"/>
            <p14:sldId id="267"/>
            <p14:sldId id="268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66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DC0"/>
    <a:srgbClr val="17181C"/>
    <a:srgbClr val="FF9900"/>
    <a:srgbClr val="FFC000"/>
    <a:srgbClr val="80E624"/>
    <a:srgbClr val="2CB87F"/>
    <a:srgbClr val="0EAE6D"/>
    <a:srgbClr val="D2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3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4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0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38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6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4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7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9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2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E0421-95A7-46F2-AE09-20CDA783E29A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50F37-4BA9-4E14-A2D8-CBE698E11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9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11.wdp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openxmlformats.org/officeDocument/2006/relationships/image" Target="../media/image37.png"/><Relationship Id="rId17" Type="http://schemas.microsoft.com/office/2007/relationships/hdphoto" Target="../media/hdphoto13.wdp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microsoft.com/office/2007/relationships/hdphoto" Target="../media/hdphoto12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9.wdp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microsoft.com/office/2007/relationships/hdphoto" Target="../media/hdphoto9.wdp"/><Relationship Id="rId5" Type="http://schemas.microsoft.com/office/2007/relationships/hdphoto" Target="../media/hdphoto11.wdp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microsoft.com/office/2007/relationships/hdphoto" Target="../media/hdphoto1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 rot="5400000">
            <a:off x="10091840" y="5640594"/>
            <a:ext cx="220965" cy="176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723524">
            <a:off x="8615314" y="6127339"/>
            <a:ext cx="163531" cy="35229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95" y="1663438"/>
            <a:ext cx="460058" cy="460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13" y="1663438"/>
            <a:ext cx="460058" cy="460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0209" y="1928263"/>
            <a:ext cx="45878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Fill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8444" y="1941471"/>
            <a:ext cx="632705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Find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913" b="20396"/>
          <a:stretch/>
        </p:blipFill>
        <p:spPr>
          <a:xfrm>
            <a:off x="5594906" y="1124430"/>
            <a:ext cx="828748" cy="8038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5" b="18407"/>
          <a:stretch/>
        </p:blipFill>
        <p:spPr>
          <a:xfrm>
            <a:off x="4811149" y="3181098"/>
            <a:ext cx="740302" cy="808375"/>
          </a:xfrm>
          <a:prstGeom prst="rect">
            <a:avLst/>
          </a:prstGeom>
        </p:spPr>
      </p:pic>
      <p:pic>
        <p:nvPicPr>
          <p:cNvPr id="1026" name="Picture 2" descr="Image result for searc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5" y="30148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8422" t="14322" r="9072" b="10004"/>
          <a:stretch/>
        </p:blipFill>
        <p:spPr>
          <a:xfrm>
            <a:off x="9203807" y="814011"/>
            <a:ext cx="1176906" cy="10794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96414" y="4073754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83447" y="4046545"/>
            <a:ext cx="10486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Iskoola Pota" panose="020B0502040204020203" pitchFamily="34" charset="0"/>
                <a:cs typeface="Iskoola Pota" panose="020B0502040204020203" pitchFamily="34" charset="0"/>
              </a:rPr>
              <a:t>S</a:t>
            </a:r>
            <a:endParaRPr lang="en-US" sz="9600" b="1" dirty="0">
              <a:solidFill>
                <a:schemeClr val="accent4"/>
              </a:solidFill>
              <a:latin typeface="Iskoola Pota" panose="020B0502040204020203" pitchFamily="34" charset="0"/>
              <a:cs typeface="Iskoola Pota" panose="020B0502040204020203" pitchFamily="34" charset="0"/>
            </a:endParaRPr>
          </a:p>
        </p:txBody>
      </p:sp>
      <p:pic>
        <p:nvPicPr>
          <p:cNvPr id="11" name="Picture 2" descr="http://www.iconsdb.com/icons/preview/orange/search-12-xx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96591" y="301487"/>
            <a:ext cx="1176906" cy="117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32449" y="4838016"/>
            <a:ext cx="7585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f</a:t>
            </a:r>
          </a:p>
        </p:txBody>
      </p:sp>
      <p:pic>
        <p:nvPicPr>
          <p:cNvPr id="14" name="Picture 2" descr="http://www.iconsdb.com/icons/preview/orange/search-12-xxl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88096" y="4597450"/>
            <a:ext cx="668763" cy="4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693362" y="4820105"/>
            <a:ext cx="10855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57516" y="5027078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88219" y="5038801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20" name="Rectangle 19"/>
          <p:cNvSpPr/>
          <p:nvPr/>
        </p:nvSpPr>
        <p:spPr>
          <a:xfrm rot="1723524">
            <a:off x="5769962" y="4648609"/>
            <a:ext cx="182880" cy="35229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723524">
            <a:off x="6458300" y="4862915"/>
            <a:ext cx="182880" cy="309553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food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71500"/>
            <a:ext cx="552930" cy="55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841" y="1928263"/>
            <a:ext cx="2438400" cy="2438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59" y="5880457"/>
            <a:ext cx="519737" cy="64300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134797">
            <a:off x="6820475" y="3066171"/>
            <a:ext cx="679760" cy="1038225"/>
          </a:xfrm>
          <a:prstGeom prst="rect">
            <a:avLst/>
          </a:prstGeom>
        </p:spPr>
      </p:pic>
      <p:pic>
        <p:nvPicPr>
          <p:cNvPr id="1032" name="Picture 8" descr="http://www.icon2s.com/wp-content/uploads/2014/06/FoodDrink-apple2-ico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06" y="5659503"/>
            <a:ext cx="437768" cy="54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9252373" y="5664391"/>
            <a:ext cx="540968" cy="54096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0057741" y="5639682"/>
            <a:ext cx="326174" cy="468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211174">
            <a:off x="10008959" y="5725680"/>
            <a:ext cx="182880" cy="309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11174">
            <a:off x="10147291" y="5807740"/>
            <a:ext cx="182880" cy="309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82656" y="5623121"/>
            <a:ext cx="590843" cy="5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47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62511" y="1825894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pperplate Gothic Bold" panose="020E0705020206020404" pitchFamily="34" charset="0"/>
              </a:rPr>
              <a:t>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31351" y="1826452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pperplate Gothic Bold" panose="020E0705020206020404" pitchFamily="34" charset="0"/>
              </a:rPr>
              <a:t>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9199" y="546288"/>
            <a:ext cx="55816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Copperplate Gothic Bold" panose="020E0705020206020404" pitchFamily="34" charset="0"/>
              </a:rPr>
              <a:t>F</a:t>
            </a:r>
            <a:endParaRPr lang="en-US" sz="1100" b="1" dirty="0">
              <a:solidFill>
                <a:schemeClr val="accent4">
                  <a:lumMod val="75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7600" y="729109"/>
            <a:ext cx="52931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Copperplate Gothic Bold" panose="020E0705020206020404" pitchFamily="34" charset="0"/>
              </a:rPr>
              <a:t>D</a:t>
            </a:r>
            <a:endParaRPr lang="en-US" sz="1100" b="1" dirty="0">
              <a:solidFill>
                <a:schemeClr val="accent6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02839" y="872197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pperplate Gothic Bold" panose="020E0705020206020404" pitchFamily="34" charset="0"/>
              </a:rPr>
              <a:t>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188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E62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77" y="352865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45" y="352865"/>
            <a:ext cx="24384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0E62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5" y="1342289"/>
            <a:ext cx="2438400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51" y="1342289"/>
            <a:ext cx="2438400" cy="2438400"/>
          </a:xfrm>
          <a:prstGeom prst="rect">
            <a:avLst/>
          </a:prstGeom>
        </p:spPr>
      </p:pic>
      <p:pic>
        <p:nvPicPr>
          <p:cNvPr id="3074" name="Picture 2" descr="https://git.reviewboard.kde.org/media/uploaded/files/2015/07/30/019abdbb-80cf-4935-8d6d-0c3e6927d2b3__gps_fixed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145" y="31449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laces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5" t="11674" r="19942" b="7678"/>
          <a:stretch/>
        </p:blipFill>
        <p:spPr bwMode="auto">
          <a:xfrm>
            <a:off x="4909625" y="4218394"/>
            <a:ext cx="951913" cy="128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earc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30" y="364959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8422" t="14322" r="9072" b="10004"/>
          <a:stretch/>
        </p:blipFill>
        <p:spPr>
          <a:xfrm>
            <a:off x="8205002" y="4162122"/>
            <a:ext cx="1176906" cy="1079456"/>
          </a:xfrm>
          <a:prstGeom prst="rect">
            <a:avLst/>
          </a:prstGeom>
        </p:spPr>
      </p:pic>
      <p:pic>
        <p:nvPicPr>
          <p:cNvPr id="18" name="Picture 2" descr="Image result for searc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15986" y="3795922"/>
            <a:ext cx="227041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50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8789" y="0"/>
            <a:ext cx="2619375" cy="1743075"/>
          </a:xfrm>
          <a:prstGeom prst="rect">
            <a:avLst/>
          </a:prstGeom>
        </p:spPr>
      </p:pic>
      <p:pic>
        <p:nvPicPr>
          <p:cNvPr id="1028" name="Picture 4" descr="Image result for food alphabet font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73" y="148466"/>
            <a:ext cx="17335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ood alphabet font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246" y="25034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ood alphabet letter x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050" b="79856" l="24462" r="79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17" t="10025" r="18281" b="19159"/>
          <a:stretch/>
        </p:blipFill>
        <p:spPr bwMode="auto">
          <a:xfrm>
            <a:off x="4964181" y="2786891"/>
            <a:ext cx="2332383" cy="27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ood alphabet letter S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92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214" y="2513771"/>
            <a:ext cx="3924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ood alphabet letter F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129" b="83165" l="21923" r="78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74" t="7509" r="20644" b="15365"/>
          <a:stretch/>
        </p:blipFill>
        <p:spPr bwMode="auto">
          <a:xfrm>
            <a:off x="275188" y="22362"/>
            <a:ext cx="2133601" cy="30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food alphabet letter o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758" b="97266" l="586" r="987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03" y="1765437"/>
            <a:ext cx="1826728" cy="149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food alphabet letter o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86" b="98145" l="9961" r="973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56" y="2786891"/>
            <a:ext cx="3924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44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Image result for food alphabet letter 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92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8951">
            <a:off x="1939731" y="1844890"/>
            <a:ext cx="3761878" cy="3761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03200" dist="50800" dir="5400000" algn="ctr" rotWithShape="0">
              <a:schemeClr val="accent1">
                <a:lumMod val="75000"/>
              </a:scheme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Picture 12" descr="Image result for food alphabet letter 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29" b="83165" l="21923" r="78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74" t="7509" r="20644" b="15365"/>
          <a:stretch/>
        </p:blipFill>
        <p:spPr bwMode="auto">
          <a:xfrm rot="19949793">
            <a:off x="4755815" y="2227815"/>
            <a:ext cx="2133601" cy="30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mage result for food alphabet letter o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7266" l="586" r="987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4826">
            <a:off x="6029972" y="3569876"/>
            <a:ext cx="2327419" cy="191037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Image result for food alphabet letter o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86" b="98145" l="9961" r="973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1976">
            <a:off x="9448843" y="3457621"/>
            <a:ext cx="1926251" cy="237410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Image result for food alphabet letter o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7266" l="586" r="987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4826">
            <a:off x="7305575" y="2149384"/>
            <a:ext cx="2743745" cy="225210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Image result for food alphabet letter x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050" b="79856" l="24462" r="79538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17" t="10025" r="18281" b="19159"/>
          <a:stretch/>
        </p:blipFill>
        <p:spPr bwMode="auto">
          <a:xfrm rot="19758700">
            <a:off x="842755" y="2336318"/>
            <a:ext cx="2332383" cy="277902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24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.freepik.com/free-vector/coloured-food-icons_1126-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4767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56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b="40718"/>
          <a:stretch/>
        </p:blipFill>
        <p:spPr>
          <a:xfrm rot="21424893">
            <a:off x="1603716" y="1392701"/>
            <a:ext cx="9417139" cy="40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4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rot="5175935">
            <a:off x="8659555" y="2299082"/>
            <a:ext cx="182880" cy="309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5400000">
            <a:off x="8639860" y="2605404"/>
            <a:ext cx="182880" cy="309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5400000">
            <a:off x="9951163" y="2320618"/>
            <a:ext cx="220965" cy="176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723524">
            <a:off x="8474637" y="2807363"/>
            <a:ext cx="163531" cy="35229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55737" y="753778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2770" y="726569"/>
            <a:ext cx="10486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Iskoola Pota" panose="020B0502040204020203" pitchFamily="34" charset="0"/>
                <a:cs typeface="Iskoola Pota" panose="020B0502040204020203" pitchFamily="34" charset="0"/>
              </a:rPr>
              <a:t>S</a:t>
            </a:r>
            <a:endParaRPr lang="en-US" sz="9600" b="1" dirty="0">
              <a:solidFill>
                <a:schemeClr val="accent4"/>
              </a:solidFill>
              <a:latin typeface="Iskoola Pota" panose="020B0502040204020203" pitchFamily="34" charset="0"/>
              <a:cs typeface="Iskoola Pota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772" y="1518040"/>
            <a:ext cx="7585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52685" y="1500129"/>
            <a:ext cx="10855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16839" y="1707102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47542" y="1718825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o</a:t>
            </a:r>
          </a:p>
        </p:txBody>
      </p:sp>
      <p:pic>
        <p:nvPicPr>
          <p:cNvPr id="11" name="Picture 8" descr="http://www.icon2s.com/wp-content/uploads/2014/06/FoodDrink-apple2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04" y="976319"/>
            <a:ext cx="437768" cy="54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9111696" y="2344415"/>
            <a:ext cx="540968" cy="5409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17064" y="2319706"/>
            <a:ext cx="326174" cy="468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1174">
            <a:off x="9868282" y="2405704"/>
            <a:ext cx="182880" cy="309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211174">
            <a:off x="10006614" y="2487764"/>
            <a:ext cx="182880" cy="309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1979" y="2303145"/>
            <a:ext cx="590843" cy="541882"/>
          </a:xfrm>
          <a:prstGeom prst="rect">
            <a:avLst/>
          </a:prstGeom>
        </p:spPr>
      </p:pic>
      <p:pic>
        <p:nvPicPr>
          <p:cNvPr id="17" name="Picture 8" descr="http://www.icon2s.com/wp-content/uploads/2014/06/FoodDrink-apple2-icon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686" y="2222362"/>
            <a:ext cx="681607" cy="72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 rot="1723524">
            <a:off x="6458300" y="4862915"/>
            <a:ext cx="182880" cy="309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8" t="20065" r="19735" b="26152"/>
          <a:stretch/>
        </p:blipFill>
        <p:spPr>
          <a:xfrm>
            <a:off x="1052940" y="2110154"/>
            <a:ext cx="4068374" cy="32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23164" y="4259916"/>
            <a:ext cx="2351437" cy="165497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Pour">
              <a:avLst>
                <a:gd name="adj1" fmla="val 9554972"/>
                <a:gd name="adj2" fmla="val 67543"/>
              </a:avLst>
            </a:prstTxWarp>
            <a:spAutoFit/>
          </a:bodyPr>
          <a:lstStyle/>
          <a:p>
            <a:pPr algn="ctr"/>
            <a:r>
              <a:rPr lang="en-US" sz="5400" cap="none" spc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Share your</a:t>
            </a:r>
          </a:p>
        </p:txBody>
      </p:sp>
      <p:sp>
        <p:nvSpPr>
          <p:cNvPr id="4" name="Rectangle 3"/>
          <p:cNvSpPr/>
          <p:nvPr/>
        </p:nvSpPr>
        <p:spPr>
          <a:xfrm rot="5175935">
            <a:off x="8659555" y="2299082"/>
            <a:ext cx="182880" cy="309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8639860" y="2605404"/>
            <a:ext cx="182880" cy="309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9937095" y="2320618"/>
            <a:ext cx="220965" cy="176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723524">
            <a:off x="8474637" y="2807363"/>
            <a:ext cx="163531" cy="352292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469805" y="753778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69382" y="726569"/>
            <a:ext cx="7889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Iskoola Pota" panose="020B0502040204020203" pitchFamily="34" charset="0"/>
                <a:cs typeface="Iskoola Pota" panose="020B0502040204020203" pitchFamily="34" charset="0"/>
              </a:rPr>
              <a:t>s</a:t>
            </a:r>
            <a:endParaRPr lang="en-US" sz="9600" b="1" dirty="0">
              <a:solidFill>
                <a:schemeClr val="accent4"/>
              </a:solidFill>
              <a:latin typeface="Iskoola Pota" panose="020B0502040204020203" pitchFamily="34" charset="0"/>
              <a:cs typeface="Iskoola Pota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91772" y="1518040"/>
            <a:ext cx="7585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38617" y="1500129"/>
            <a:ext cx="10855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16839" y="1707102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47542" y="1718825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4"/>
                </a:solidFill>
                <a:latin typeface="Book Antiqua" panose="02040602050305030304" pitchFamily="18" charset="0"/>
              </a:rPr>
              <a:t>o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9111696" y="2344415"/>
            <a:ext cx="540968" cy="54096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902996" y="2319706"/>
            <a:ext cx="326174" cy="4686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211174">
            <a:off x="9854214" y="2405704"/>
            <a:ext cx="182880" cy="309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1174">
            <a:off x="9992546" y="2487764"/>
            <a:ext cx="182880" cy="309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911" y="2303145"/>
            <a:ext cx="590843" cy="541882"/>
          </a:xfrm>
          <a:prstGeom prst="rect">
            <a:avLst/>
          </a:prstGeom>
        </p:spPr>
      </p:pic>
      <p:pic>
        <p:nvPicPr>
          <p:cNvPr id="19" name="Picture 8" descr="http://www.icon2s.com/wp-content/uploads/2014/06/FoodDrink-apple2-icon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686" y="2222362"/>
            <a:ext cx="681607" cy="72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4" t="27770" r="20073" b="25824"/>
          <a:stretch/>
        </p:blipFill>
        <p:spPr>
          <a:xfrm>
            <a:off x="1885071" y="3288486"/>
            <a:ext cx="2574387" cy="18060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91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7618" y="2602527"/>
            <a:ext cx="3924887" cy="160561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4" t="27770" r="20073" b="25824"/>
          <a:stretch/>
        </p:blipFill>
        <p:spPr>
          <a:xfrm>
            <a:off x="6395028" y="4735116"/>
            <a:ext cx="2351437" cy="15140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9" y="201671"/>
            <a:ext cx="2490681" cy="20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9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4" r="14481" b="5082"/>
          <a:stretch/>
        </p:blipFill>
        <p:spPr>
          <a:xfrm>
            <a:off x="5173123" y="2219325"/>
            <a:ext cx="1883664" cy="2292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73123" y="3587256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900"/>
                </a:solidFill>
              </a:rPr>
              <a:t>Download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770" y="2219325"/>
            <a:ext cx="970458" cy="8112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60788" y="2219325"/>
            <a:ext cx="1883664" cy="2295144"/>
          </a:xfrm>
          <a:prstGeom prst="rect">
            <a:avLst/>
          </a:prstGeom>
          <a:solidFill>
            <a:srgbClr val="1718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7" y="2504370"/>
            <a:ext cx="1805861" cy="1624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390" y="2219325"/>
            <a:ext cx="970458" cy="8112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8698" y="4129827"/>
            <a:ext cx="121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B9BDC0"/>
                </a:solidFill>
              </a:rPr>
              <a:t>App Store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24523" y="3630973"/>
            <a:ext cx="17373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00"/>
                </a:solidFill>
              </a:rPr>
              <a:t>Download</a:t>
            </a:r>
          </a:p>
        </p:txBody>
      </p:sp>
      <p:pic>
        <p:nvPicPr>
          <p:cNvPr id="6148" name="Picture 4" descr="https://encrypted-tbn3.gstatic.com/images?q=tbn:ANd9GcSx4zEcO7RdJhQIx25bRz_lJV5omqwL7R0AqPlLPiGx5U9YfZ8J3A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435" y="88740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92" y="2912580"/>
            <a:ext cx="1104948" cy="715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31" y="2541105"/>
            <a:ext cx="1086678" cy="1086678"/>
          </a:xfrm>
          <a:prstGeom prst="rect">
            <a:avLst/>
          </a:prstGeom>
        </p:spPr>
      </p:pic>
      <p:pic>
        <p:nvPicPr>
          <p:cNvPr id="1034" name="Picture 10" descr="Image result for food donate icon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91" y="461757"/>
            <a:ext cx="2318302" cy="231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food donate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4" t="8664" r="13496" b="10307"/>
          <a:stretch/>
        </p:blipFill>
        <p:spPr bwMode="auto">
          <a:xfrm>
            <a:off x="8706677" y="662609"/>
            <a:ext cx="1789045" cy="18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Image result for food donate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4" t="8664" r="13496" b="10307"/>
          <a:stretch/>
        </p:blipFill>
        <p:spPr bwMode="auto">
          <a:xfrm>
            <a:off x="7673009" y="3505200"/>
            <a:ext cx="1789045" cy="18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9114" y="437719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EAE6D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Donate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71532" y="5050826"/>
            <a:ext cx="1125629" cy="46166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41388"/>
              </a:avLst>
            </a:prstTxWarp>
            <a:spAutoFit/>
          </a:bodyPr>
          <a:lstStyle/>
          <a:p>
            <a:r>
              <a:rPr lang="en-US" sz="2400" b="1" dirty="0">
                <a:solidFill>
                  <a:srgbClr val="0EAE6D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Donate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1194" y="5199030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CB87F"/>
                </a:solidFill>
              </a:rPr>
              <a:t>Food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66" y="4740551"/>
            <a:ext cx="1353312" cy="5654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54" y="2698151"/>
            <a:ext cx="2495550" cy="23526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t="4943" r="5980" b="12167"/>
          <a:stretch/>
        </p:blipFill>
        <p:spPr>
          <a:xfrm>
            <a:off x="291548" y="461757"/>
            <a:ext cx="2332382" cy="19501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21144" y="1563022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Donate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25" y="4434832"/>
            <a:ext cx="3639058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r="26724"/>
          <a:stretch/>
        </p:blipFill>
        <p:spPr bwMode="auto">
          <a:xfrm>
            <a:off x="4890054" y="1046922"/>
            <a:ext cx="4293704" cy="450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90054" y="1177502"/>
            <a:ext cx="42937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Always scares away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a rat</a:t>
            </a: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, </a:t>
            </a:r>
            <a:b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Enjoys sleeping on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a mat</a:t>
            </a:r>
            <a:r>
              <a:rPr lang="en-US" dirty="0">
                <a:solidFill>
                  <a:srgbClr val="666666"/>
                </a:solidFill>
                <a:latin typeface="Algerian" panose="04020705040A02060702" pitchFamily="82" charset="0"/>
              </a:rPr>
              <a:t>, </a:t>
            </a:r>
            <a:br>
              <a:rPr lang="en-US" dirty="0">
                <a:latin typeface="Algerian" panose="04020705040A02060702" pitchFamily="82" charset="0"/>
              </a:rPr>
            </a:b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Drinks milk until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its fat</a:t>
            </a:r>
            <a:r>
              <a:rPr lang="en-US" dirty="0">
                <a:solidFill>
                  <a:srgbClr val="666666"/>
                </a:solidFill>
                <a:latin typeface="Algerian" panose="04020705040A02060702" pitchFamily="82" charset="0"/>
              </a:rPr>
              <a:t>, </a:t>
            </a:r>
            <a:br>
              <a:rPr lang="en-US" dirty="0">
                <a:latin typeface="Algerian" panose="04020705040A02060702" pitchFamily="82" charset="0"/>
              </a:rPr>
            </a:b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plays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'hide and seek'</a:t>
            </a: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 under</a:t>
            </a:r>
            <a:r>
              <a:rPr lang="en-US" dirty="0">
                <a:solidFill>
                  <a:srgbClr val="666666"/>
                </a:solidFill>
                <a:latin typeface="Algerian" panose="04020705040A02060702" pitchFamily="82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my hat </a:t>
            </a:r>
          </a:p>
          <a:p>
            <a:endParaRPr lang="en-US" dirty="0">
              <a:solidFill>
                <a:srgbClr val="666666"/>
              </a:solidFill>
              <a:latin typeface="Algerian" panose="04020705040A02060702" pitchFamily="82" charset="0"/>
            </a:endParaRPr>
          </a:p>
          <a:p>
            <a:r>
              <a:rPr lang="en-US" dirty="0">
                <a:solidFill>
                  <a:srgbClr val="666666"/>
                </a:solidFill>
                <a:latin typeface="Algerian" panose="04020705040A02060702" pitchFamily="82" charset="0"/>
              </a:rPr>
              <a:t>Until near it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I sat</a:t>
            </a:r>
            <a:r>
              <a:rPr lang="en-US" dirty="0">
                <a:solidFill>
                  <a:srgbClr val="666666"/>
                </a:solidFill>
                <a:latin typeface="Algerian" panose="04020705040A02060702" pitchFamily="82" charset="0"/>
              </a:rPr>
              <a:t>, </a:t>
            </a:r>
            <a:br>
              <a:rPr lang="en-US" dirty="0">
                <a:latin typeface="Algerian" panose="04020705040A02060702" pitchFamily="82" charset="0"/>
              </a:rPr>
            </a:b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It's soft fur</a:t>
            </a:r>
            <a:r>
              <a:rPr lang="en-US" dirty="0">
                <a:solidFill>
                  <a:srgbClr val="666666"/>
                </a:solidFill>
                <a:latin typeface="Algerian" panose="04020705040A02060702" pitchFamily="82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to pat</a:t>
            </a:r>
            <a:r>
              <a:rPr lang="en-US" dirty="0">
                <a:solidFill>
                  <a:srgbClr val="666666"/>
                </a:solidFill>
                <a:latin typeface="Algerian" panose="04020705040A02060702" pitchFamily="82" charset="0"/>
              </a:rPr>
              <a:t>. </a:t>
            </a:r>
            <a:br>
              <a:rPr lang="en-US" dirty="0">
                <a:latin typeface="Algerian" panose="04020705040A02060702" pitchFamily="82" charset="0"/>
              </a:rPr>
            </a:br>
            <a:br>
              <a:rPr lang="en-US" dirty="0">
                <a:latin typeface="Algerian" panose="04020705040A02060702" pitchFamily="82" charset="0"/>
              </a:rPr>
            </a:b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Toffy</a:t>
            </a:r>
            <a:r>
              <a:rPr lang="en-US" dirty="0">
                <a:solidFill>
                  <a:srgbClr val="666666"/>
                </a:solidFill>
                <a:latin typeface="Algerian" panose="04020705040A02060702" pitchFamily="82" charset="0"/>
              </a:rPr>
              <a:t> is my pet cat!</a:t>
            </a:r>
          </a:p>
          <a:p>
            <a:endParaRPr lang="en-US" dirty="0">
              <a:solidFill>
                <a:srgbClr val="666666"/>
              </a:solidFill>
              <a:latin typeface="Algerian" panose="04020705040A02060702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  			        - WW</a:t>
            </a:r>
          </a:p>
        </p:txBody>
      </p:sp>
    </p:spTree>
    <p:extLst>
      <p:ext uri="{BB962C8B-B14F-4D97-AF65-F5344CB8AC3E}">
        <p14:creationId xmlns:p14="http://schemas.microsoft.com/office/powerpoint/2010/main" val="264668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ni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78" y="2180701"/>
            <a:ext cx="5072270" cy="360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39717" y="2544562"/>
            <a:ext cx="48237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Inside the kitchen when I pry,</a:t>
            </a:r>
          </a:p>
          <a:p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I see peels papery and dry!</a:t>
            </a:r>
          </a:p>
          <a:p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Watching the chopping makes me cry...</a:t>
            </a:r>
          </a:p>
          <a:p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But after each bite I try,</a:t>
            </a:r>
          </a:p>
          <a:p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"Onion pairs well with any fry!"</a:t>
            </a:r>
          </a:p>
        </p:txBody>
      </p:sp>
    </p:spTree>
    <p:extLst>
      <p:ext uri="{BB962C8B-B14F-4D97-AF65-F5344CB8AC3E}">
        <p14:creationId xmlns:p14="http://schemas.microsoft.com/office/powerpoint/2010/main" val="96819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g00.deviantart.net/6c29/i/2012/046/3/8/button_template_1_by_jemet49-d4pveq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291" y="0"/>
            <a:ext cx="5830957" cy="53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40" y="1126222"/>
            <a:ext cx="3639058" cy="3048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3" y="814796"/>
            <a:ext cx="3639058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1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g00.deviantart.net/6c29/i/2012/046/3/8/button_template_1_by_jemet49-d4pveq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74" y="901148"/>
            <a:ext cx="5830957" cy="53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57741" y="2818898"/>
            <a:ext cx="36311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80E62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Donate</a:t>
            </a:r>
          </a:p>
        </p:txBody>
      </p:sp>
    </p:spTree>
    <p:extLst>
      <p:ext uri="{BB962C8B-B14F-4D97-AF65-F5344CB8AC3E}">
        <p14:creationId xmlns:p14="http://schemas.microsoft.com/office/powerpoint/2010/main" val="2518141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5583" y="720959"/>
            <a:ext cx="731520" cy="741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67103" y="2015511"/>
            <a:ext cx="731520" cy="681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2CB87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771564" y="813082"/>
            <a:ext cx="731520" cy="6827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2987" y="2706096"/>
            <a:ext cx="3125599" cy="1107996"/>
          </a:xfrm>
          <a:prstGeom prst="rect">
            <a:avLst/>
          </a:prstGeom>
          <a:noFill/>
          <a:effectLst>
            <a:outerShdw blurRad="50800" dist="50800" dir="3600000" algn="ctr" rotWithShape="0">
              <a:schemeClr val="bg1">
                <a:lumMod val="65000"/>
              </a:schemeClr>
            </a:outerShdw>
          </a:effectLst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b="1" dirty="0">
                <a:ln/>
                <a:solidFill>
                  <a:schemeClr val="accent4"/>
                </a:solidFill>
                <a:latin typeface="Copperplate Gothic Bold" panose="020E0705020206020404" pitchFamily="34" charset="0"/>
              </a:rPr>
              <a:t>x</a:t>
            </a:r>
            <a:r>
              <a:rPr lang="en-US" sz="6600" b="1" dirty="0">
                <a:ln/>
                <a:solidFill>
                  <a:schemeClr val="accent4"/>
                </a:solidFill>
                <a:latin typeface="Copperplate Gothic Bold" panose="020E0705020206020404" pitchFamily="34" charset="0"/>
              </a:rPr>
              <a:t>S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pperplate Gothic Bold" panose="020E0705020206020404" pitchFamily="34" charset="0"/>
              </a:rPr>
              <a:t>food</a:t>
            </a:r>
            <a:endParaRPr lang="en-US" sz="5400" b="1" dirty="0">
              <a:ln/>
              <a:solidFill>
                <a:schemeClr val="accent4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881" y="385664"/>
            <a:ext cx="1136781" cy="10538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9479" y="692072"/>
            <a:ext cx="1445845" cy="1323439"/>
          </a:xfrm>
          <a:prstGeom prst="rect">
            <a:avLst/>
          </a:prstGeom>
          <a:noFill/>
          <a:effectLst>
            <a:outerShdw blurRad="50800" dist="50800" dir="3600000" algn="ctr" rotWithShape="0">
              <a:schemeClr val="bg1">
                <a:lumMod val="65000"/>
              </a:schemeClr>
            </a:outerShdw>
          </a:effectLst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4"/>
                </a:solidFill>
                <a:latin typeface="Copperplate Gothic Bold" panose="020E0705020206020404" pitchFamily="34" charset="0"/>
              </a:rPr>
              <a:t>x</a:t>
            </a:r>
            <a:r>
              <a:rPr lang="en-US" sz="4400" b="1" dirty="0">
                <a:ln/>
                <a:solidFill>
                  <a:schemeClr val="accent4"/>
                </a:solidFill>
                <a:latin typeface="Copperplate Gothic Bold" panose="020E0705020206020404" pitchFamily="34" charset="0"/>
              </a:rPr>
              <a:t>S</a:t>
            </a:r>
          </a:p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pperplate Gothic Bold" panose="020E0705020206020404" pitchFamily="34" charset="0"/>
              </a:rPr>
              <a:t>food</a:t>
            </a:r>
            <a:endParaRPr lang="en-US" sz="3600" b="1" dirty="0">
              <a:ln/>
              <a:solidFill>
                <a:schemeClr val="accent4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38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graphicsfuel.com/wp-content/uploads/2016/01/food-ic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90500"/>
            <a:ext cx="9525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07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esignmodo.com/wp-content/uploads/2015/10/food-ic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92" y="1299211"/>
            <a:ext cx="6538547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93367" y="4445383"/>
            <a:ext cx="5458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Copperplate Gothic Bold" panose="020E0705020206020404" pitchFamily="34" charset="0"/>
              </a:rPr>
              <a:t>Excess Food Extended</a:t>
            </a:r>
          </a:p>
        </p:txBody>
      </p:sp>
    </p:spTree>
    <p:extLst>
      <p:ext uri="{BB962C8B-B14F-4D97-AF65-F5344CB8AC3E}">
        <p14:creationId xmlns:p14="http://schemas.microsoft.com/office/powerpoint/2010/main" val="318705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14466</TotalTime>
  <Words>84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Algerian</vt:lpstr>
      <vt:lpstr>Arial</vt:lpstr>
      <vt:lpstr>Book Antiqua</vt:lpstr>
      <vt:lpstr>Calibri</vt:lpstr>
      <vt:lpstr>Calibri Light</vt:lpstr>
      <vt:lpstr>Copperplate Gothic Bold</vt:lpstr>
      <vt:lpstr>David</vt:lpstr>
      <vt:lpstr>Iskoola Pota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Immanuel Raj</dc:creator>
  <cp:lastModifiedBy>Immanuel Raj</cp:lastModifiedBy>
  <cp:revision>257</cp:revision>
  <dcterms:created xsi:type="dcterms:W3CDTF">2017-01-09T16:25:11Z</dcterms:created>
  <dcterms:modified xsi:type="dcterms:W3CDTF">2017-02-08T05:33:56Z</dcterms:modified>
</cp:coreProperties>
</file>